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8"/>
  </p:notesMasterIdLst>
  <p:sldIdLst>
    <p:sldId id="256" r:id="rId2"/>
    <p:sldId id="284" r:id="rId3"/>
    <p:sldId id="259" r:id="rId4"/>
    <p:sldId id="257" r:id="rId5"/>
    <p:sldId id="285" r:id="rId6"/>
    <p:sldId id="260" r:id="rId7"/>
    <p:sldId id="268" r:id="rId8"/>
    <p:sldId id="264" r:id="rId9"/>
    <p:sldId id="266" r:id="rId10"/>
    <p:sldId id="271" r:id="rId11"/>
    <p:sldId id="263" r:id="rId12"/>
    <p:sldId id="273" r:id="rId13"/>
    <p:sldId id="261" r:id="rId14"/>
    <p:sldId id="274" r:id="rId15"/>
    <p:sldId id="262" r:id="rId16"/>
    <p:sldId id="28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45CEA5-4FCC-4A42-9E95-7ACEA744621A}">
          <p14:sldIdLst>
            <p14:sldId id="256"/>
            <p14:sldId id="284"/>
            <p14:sldId id="259"/>
            <p14:sldId id="257"/>
            <p14:sldId id="285"/>
            <p14:sldId id="260"/>
            <p14:sldId id="268"/>
            <p14:sldId id="264"/>
            <p14:sldId id="266"/>
            <p14:sldId id="271"/>
            <p14:sldId id="263"/>
            <p14:sldId id="273"/>
            <p14:sldId id="261"/>
            <p14:sldId id="274"/>
            <p14:sldId id="262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6679" autoAdjust="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F1B26-7ECB-4FDA-BB9B-0980EB2830C8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D2CEF-3587-4A14-A9B5-19DB228E01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392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512241-E676-4651-9E09-2236F608560E}" type="slidenum">
              <a:rPr lang="ru-RU"/>
              <a:pPr/>
              <a:t>2</a:t>
            </a:fld>
            <a:endParaRPr lang="ru-RU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D2CEF-3587-4A14-A9B5-19DB228E014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99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D2CEF-3587-4A14-A9B5-19DB228E014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99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D2CEF-3587-4A14-A9B5-19DB228E014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99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D2CEF-3587-4A14-A9B5-19DB228E014E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99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D2CEF-3587-4A14-A9B5-19DB228E014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D2CEF-3587-4A14-A9B5-19DB228E014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999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278A51B6-E794-47C5-9A43-1108E64EC67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5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753" y="1681048"/>
            <a:ext cx="8345016" cy="216024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b="1" cap="all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</a:t>
            </a:r>
            <a:r>
              <a:rPr lang="uk-UA" sz="5200" b="1" cap="all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ія</a:t>
            </a:r>
            <a:r>
              <a:rPr lang="uk-UA" sz="52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 роботи  учителя 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 </a:t>
            </a:r>
            <a:r>
              <a:rPr lang="uk-UA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(хімії)</a:t>
            </a:r>
            <a:endPara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216" y="404664"/>
            <a:ext cx="777065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Комунальний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заклад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освіти</a:t>
            </a:r>
            <a:endParaRPr lang="ru-RU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«……………………………………..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середня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загальноосвітня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школа №1 І-ІІІ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ступенів</a:t>
            </a:r>
            <a:endParaRPr lang="ru-RU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Солонянської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районної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ради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Дніпропетровської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</a:rPr>
              <a:t>області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95536" y="3861048"/>
            <a:ext cx="2160240" cy="23762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cap="all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cap="all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cap="all" dirty="0" smtClean="0">
                <a:solidFill>
                  <a:schemeClr val="tx1"/>
                </a:solidFill>
              </a:rPr>
              <a:t>фото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829391" y="3861048"/>
            <a:ext cx="5783478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7100" cap="all" dirty="0" smtClean="0">
                <a:solidFill>
                  <a:schemeClr val="tx1"/>
                </a:solidFill>
              </a:rPr>
              <a:t> </a:t>
            </a:r>
            <a:r>
              <a:rPr lang="uk-UA" sz="5900" dirty="0" smtClean="0">
                <a:solidFill>
                  <a:schemeClr val="tx1"/>
                </a:solidFill>
              </a:rPr>
              <a:t> ……ПІБ…… </a:t>
            </a:r>
            <a:endParaRPr lang="ru-RU" sz="59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дзаголовок 1"/>
          <p:cNvSpPr txBox="1">
            <a:spLocks/>
          </p:cNvSpPr>
          <p:nvPr/>
        </p:nvSpPr>
        <p:spPr>
          <a:xfrm>
            <a:off x="1433129" y="980728"/>
            <a:ext cx="6183720" cy="7920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uk-UA" sz="4500" dirty="0" smtClean="0">
                <a:solidFill>
                  <a:schemeClr val="tx1"/>
                </a:solidFill>
              </a:rPr>
              <a:t>  </a:t>
            </a: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Курсова перепідготовка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8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547664" y="404664"/>
            <a:ext cx="6400800" cy="648072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 якості освіти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97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7"/>
            <a:ext cx="7772400" cy="1008112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ЗНО, ДПА  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280920" cy="2088232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</a:t>
            </a:r>
            <a:r>
              <a:rPr lang="uk-U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 </a:t>
            </a: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здібними та обдарованими учнями</a:t>
            </a:r>
          </a:p>
          <a:p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(учнівські конкурси, акції, заходи)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408712" cy="1728192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учнів в олімпіадах (за останні 5 років) 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30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339752" y="620688"/>
            <a:ext cx="4824536" cy="648072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Мої  досягнення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73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2298584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адреса.</a:t>
            </a:r>
            <a:b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 електронні ресурси (посилання).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0" y="1052736"/>
            <a:ext cx="9358346" cy="4857784"/>
          </a:xfrm>
        </p:spPr>
        <p:txBody>
          <a:bodyPr/>
          <a:lstStyle/>
          <a:p>
            <a:pPr algn="ctr">
              <a:spcBef>
                <a:spcPts val="0"/>
              </a:spcBef>
              <a:buFont typeface="Arial" charset="0"/>
              <a:buNone/>
            </a:pPr>
            <a:endParaRPr lang="uk-UA" sz="400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spcBef>
                <a:spcPts val="0"/>
              </a:spcBef>
              <a:buFont typeface="Arial" charset="0"/>
              <a:buNone/>
            </a:pPr>
            <a:r>
              <a:rPr lang="uk-UA" sz="4000" dirty="0" smtClean="0">
                <a:solidFill>
                  <a:srgbClr val="0000FF"/>
                </a:solidFill>
                <a:latin typeface="Times New Roman" pitchFamily="18" charset="0"/>
              </a:rPr>
              <a:t>Освіта </a:t>
            </a:r>
            <a:r>
              <a:rPr lang="uk-UA" sz="400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</a:rPr>
              <a:t>вища</a:t>
            </a:r>
            <a:r>
              <a:rPr lang="uk-UA" sz="4000" i="1" dirty="0">
                <a:solidFill>
                  <a:srgbClr val="EA0000"/>
                </a:solidFill>
                <a:latin typeface="Times New Roman" pitchFamily="18" charset="0"/>
              </a:rPr>
              <a:t> </a:t>
            </a:r>
            <a:r>
              <a:rPr lang="uk-UA" sz="4000" i="1" dirty="0" smtClean="0">
                <a:solidFill>
                  <a:srgbClr val="EA0000"/>
                </a:solidFill>
                <a:latin typeface="Times New Roman" pitchFamily="18" charset="0"/>
              </a:rPr>
              <a:t>(…………….. державний педагогічний інститут, ……..р.)</a:t>
            </a:r>
            <a:r>
              <a:rPr lang="uk-UA" sz="4000" dirty="0" smtClean="0">
                <a:solidFill>
                  <a:srgbClr val="EA0000"/>
                </a:solidFill>
                <a:latin typeface="Times New Roman" pitchFamily="18" charset="0"/>
              </a:rPr>
              <a:t>  </a:t>
            </a:r>
            <a:endParaRPr lang="uk-UA" sz="4000" dirty="0">
              <a:solidFill>
                <a:srgbClr val="EA0000"/>
              </a:solidFill>
              <a:latin typeface="Times New Roman" pitchFamily="18" charset="0"/>
            </a:endParaRPr>
          </a:p>
          <a:p>
            <a:pPr algn="ctr">
              <a:spcBef>
                <a:spcPts val="0"/>
              </a:spcBef>
              <a:buFont typeface="Arial" charset="0"/>
              <a:buNone/>
            </a:pPr>
            <a:r>
              <a:rPr lang="uk-UA" sz="4000" dirty="0" err="1">
                <a:solidFill>
                  <a:srgbClr val="0000FF"/>
                </a:solidFill>
                <a:latin typeface="Times New Roman" pitchFamily="18" charset="0"/>
              </a:rPr>
              <a:t>Педстаж</a:t>
            </a:r>
            <a:r>
              <a:rPr lang="uk-UA" sz="4000" dirty="0">
                <a:solidFill>
                  <a:srgbClr val="0000FF"/>
                </a:solidFill>
                <a:latin typeface="Times New Roman" pitchFamily="18" charset="0"/>
              </a:rPr>
              <a:t> - </a:t>
            </a:r>
            <a:r>
              <a:rPr lang="uk-UA" sz="4000" b="1" i="1" dirty="0" smtClean="0">
                <a:solidFill>
                  <a:srgbClr val="FF0000"/>
                </a:solidFill>
                <a:latin typeface="Times New Roman" pitchFamily="18" charset="0"/>
              </a:rPr>
              <a:t>….. роки</a:t>
            </a:r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sz="4000" b="1" i="1" dirty="0" smtClean="0">
                <a:solidFill>
                  <a:srgbClr val="FF0000"/>
                </a:solidFill>
                <a:latin typeface="Times New Roman" pitchFamily="18" charset="0"/>
              </a:rPr>
              <a:t>     </a:t>
            </a:r>
          </a:p>
          <a:p>
            <a:pPr algn="ctr">
              <a:spcBef>
                <a:spcPts val="0"/>
              </a:spcBef>
              <a:buFont typeface="Arial" charset="0"/>
              <a:buNone/>
            </a:pPr>
            <a:r>
              <a:rPr lang="uk-UA" sz="4000" dirty="0" smtClean="0">
                <a:solidFill>
                  <a:srgbClr val="0000FF"/>
                </a:solidFill>
                <a:latin typeface="Times New Roman" pitchFamily="18" charset="0"/>
              </a:rPr>
              <a:t>Категорія </a:t>
            </a:r>
            <a:r>
              <a:rPr lang="uk-UA" sz="400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uk-UA" sz="4000" b="1" i="1" dirty="0">
                <a:solidFill>
                  <a:srgbClr val="FF0000"/>
                </a:solidFill>
                <a:latin typeface="Times New Roman" pitchFamily="18" charset="0"/>
              </a:rPr>
              <a:t>вища</a:t>
            </a:r>
            <a:r>
              <a:rPr lang="uk-UA" sz="4000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endParaRPr lang="uk-UA" sz="4000" i="1" dirty="0" smtClean="0">
              <a:solidFill>
                <a:srgbClr val="FF0066"/>
              </a:solidFill>
              <a:latin typeface="Times New Roman" pitchFamily="18" charset="0"/>
            </a:endParaRPr>
          </a:p>
          <a:p>
            <a:pPr algn="ctr">
              <a:spcBef>
                <a:spcPts val="0"/>
              </a:spcBef>
              <a:buFont typeface="Arial" charset="0"/>
              <a:buNone/>
            </a:pPr>
            <a:r>
              <a:rPr lang="uk-UA" sz="4000" dirty="0" smtClean="0">
                <a:solidFill>
                  <a:srgbClr val="0000FF"/>
                </a:solidFill>
                <a:latin typeface="Times New Roman" pitchFamily="18" charset="0"/>
              </a:rPr>
              <a:t>Педагогічне </a:t>
            </a:r>
            <a:r>
              <a:rPr lang="uk-UA" sz="4000" dirty="0">
                <a:solidFill>
                  <a:srgbClr val="0000FF"/>
                </a:solidFill>
                <a:latin typeface="Times New Roman" pitchFamily="18" charset="0"/>
              </a:rPr>
              <a:t>звання </a:t>
            </a:r>
            <a:r>
              <a:rPr lang="uk-UA" sz="4000" dirty="0" smtClean="0">
                <a:solidFill>
                  <a:srgbClr val="0000FF"/>
                </a:solidFill>
                <a:latin typeface="Times New Roman" pitchFamily="18" charset="0"/>
              </a:rPr>
              <a:t>–…….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3085" name="Picture 13" descr="feath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5139354"/>
            <a:ext cx="1193800" cy="1193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749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03648" y="620688"/>
            <a:ext cx="6400800" cy="648072"/>
          </a:xfrm>
          <a:noFill/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Коротка автобіографія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335596" y="548680"/>
            <a:ext cx="6400800" cy="864096"/>
          </a:xfrm>
        </p:spPr>
        <p:txBody>
          <a:bodyPr/>
          <a:lstStyle/>
          <a:p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Педагогічне кредо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53876" y="1988840"/>
            <a:ext cx="6902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успіху 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1"/>
          <p:cNvSpPr txBox="1">
            <a:spLocks/>
          </p:cNvSpPr>
          <p:nvPr/>
        </p:nvSpPr>
        <p:spPr>
          <a:xfrm>
            <a:off x="179512" y="3573016"/>
            <a:ext cx="871296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Науково-методична проблема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5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1"/>
          <p:cNvSpPr txBox="1">
            <a:spLocks/>
          </p:cNvSpPr>
          <p:nvPr/>
        </p:nvSpPr>
        <p:spPr>
          <a:xfrm>
            <a:off x="755576" y="548680"/>
            <a:ext cx="763284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Пріоритетні напрямки діяльності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3876" y="1988840"/>
            <a:ext cx="6902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Подзаголовок 1"/>
          <p:cNvSpPr txBox="1">
            <a:spLocks/>
          </p:cNvSpPr>
          <p:nvPr/>
        </p:nvSpPr>
        <p:spPr>
          <a:xfrm>
            <a:off x="215516" y="4149080"/>
            <a:ext cx="871296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Інновації, які впроваджую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00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03648" y="404664"/>
            <a:ext cx="6183720" cy="792088"/>
          </a:xfrm>
        </p:spPr>
        <p:txBody>
          <a:bodyPr/>
          <a:lstStyle/>
          <a:p>
            <a:r>
              <a:rPr lang="uk-UA" sz="4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uk-UA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Методична робота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2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1"/>
          <p:cNvSpPr txBox="1">
            <a:spLocks/>
          </p:cNvSpPr>
          <p:nvPr/>
        </p:nvSpPr>
        <p:spPr>
          <a:xfrm>
            <a:off x="915722" y="830812"/>
            <a:ext cx="719183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uk-UA" sz="4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  <a:r>
              <a:rPr lang="uk-UA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методичних заходах</a:t>
            </a:r>
            <a:endParaRPr lang="ru-RU" sz="40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5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5900192" cy="1296143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педагогічних </a:t>
            </a:r>
            <a:b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конкурсах, ярмарках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59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214422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70893" y="1161810"/>
            <a:ext cx="8511771" cy="19791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Публікація матеріалів з досвіду роботи</a:t>
            </a:r>
          </a:p>
          <a:p>
            <a:pPr fontAlgn="auto">
              <a:spcAft>
                <a:spcPts val="0"/>
              </a:spcAft>
            </a:pP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(Електронні видання)  </a:t>
            </a:r>
          </a:p>
          <a:p>
            <a:pPr fontAlgn="auto">
              <a:spcAft>
                <a:spcPts val="0"/>
              </a:spcAft>
            </a:pPr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(Друковані видання)</a:t>
            </a:r>
            <a:b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93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1136</TotalTime>
  <Words>147</Words>
  <Application>Microsoft Office PowerPoint</Application>
  <PresentationFormat>Экран (4:3)</PresentationFormat>
  <Paragraphs>44</Paragraphs>
  <Slides>16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Участь у педагогічних  конкурсах, ярмарках</vt:lpstr>
      <vt:lpstr>Презентация PowerPoint</vt:lpstr>
      <vt:lpstr>Презентация PowerPoint</vt:lpstr>
      <vt:lpstr>Презентация PowerPoint</vt:lpstr>
      <vt:lpstr>Результати ЗНО, ДПА  </vt:lpstr>
      <vt:lpstr>Презентация PowerPoint</vt:lpstr>
      <vt:lpstr>Участь учнів в олімпіадах (за останні 5 років) </vt:lpstr>
      <vt:lpstr>Презентация PowerPoint</vt:lpstr>
      <vt:lpstr>Електронна адреса. Власні електронні ресурси (посилання).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dom</dc:creator>
  <cp:lastModifiedBy>Люда</cp:lastModifiedBy>
  <cp:revision>292</cp:revision>
  <dcterms:created xsi:type="dcterms:W3CDTF">2015-06-24T17:17:28Z</dcterms:created>
  <dcterms:modified xsi:type="dcterms:W3CDTF">2016-02-24T20:45:17Z</dcterms:modified>
</cp:coreProperties>
</file>